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2" r:id="rId3"/>
    <p:sldId id="263" r:id="rId4"/>
    <p:sldId id="279" r:id="rId5"/>
    <p:sldId id="275" r:id="rId6"/>
    <p:sldId id="266" r:id="rId7"/>
    <p:sldId id="267" r:id="rId8"/>
    <p:sldId id="270" r:id="rId9"/>
    <p:sldId id="268" r:id="rId10"/>
    <p:sldId id="271" r:id="rId11"/>
    <p:sldId id="272" r:id="rId12"/>
    <p:sldId id="277" r:id="rId13"/>
    <p:sldId id="278" r:id="rId14"/>
    <p:sldId id="276" r:id="rId15"/>
    <p:sldId id="274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914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FC0E0-B850-46FD-A4C4-C4174C76353A}" type="datetimeFigureOut">
              <a:rPr lang="ru-RU" smtClean="0"/>
              <a:t>19.06.2020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24845-A037-4A00-9378-B270001649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51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FC0E0-B850-46FD-A4C4-C4174C76353A}" type="datetimeFigureOut">
              <a:rPr lang="ru-RU" smtClean="0"/>
              <a:t>19.06.2020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24845-A037-4A00-9378-B270001649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981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FC0E0-B850-46FD-A4C4-C4174C76353A}" type="datetimeFigureOut">
              <a:rPr lang="ru-RU" smtClean="0"/>
              <a:t>19.06.2020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24845-A037-4A00-9378-B270001649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391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FC0E0-B850-46FD-A4C4-C4174C76353A}" type="datetimeFigureOut">
              <a:rPr lang="ru-RU" smtClean="0"/>
              <a:t>19.06.2020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24845-A037-4A00-9378-B270001649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383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FC0E0-B850-46FD-A4C4-C4174C76353A}" type="datetimeFigureOut">
              <a:rPr lang="ru-RU" smtClean="0"/>
              <a:t>19.06.2020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24845-A037-4A00-9378-B270001649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037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FC0E0-B850-46FD-A4C4-C4174C76353A}" type="datetimeFigureOut">
              <a:rPr lang="ru-RU" smtClean="0"/>
              <a:t>19.06.2020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24845-A037-4A00-9378-B270001649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921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FC0E0-B850-46FD-A4C4-C4174C76353A}" type="datetimeFigureOut">
              <a:rPr lang="ru-RU" smtClean="0"/>
              <a:t>19.06.2020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24845-A037-4A00-9378-B270001649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015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FC0E0-B850-46FD-A4C4-C4174C76353A}" type="datetimeFigureOut">
              <a:rPr lang="ru-RU" smtClean="0"/>
              <a:t>19.06.2020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24845-A037-4A00-9378-B270001649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38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FC0E0-B850-46FD-A4C4-C4174C76353A}" type="datetimeFigureOut">
              <a:rPr lang="ru-RU" smtClean="0"/>
              <a:t>19.06.2020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24845-A037-4A00-9378-B270001649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386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FC0E0-B850-46FD-A4C4-C4174C76353A}" type="datetimeFigureOut">
              <a:rPr lang="ru-RU" smtClean="0"/>
              <a:t>19.06.2020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24845-A037-4A00-9378-B270001649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329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FC0E0-B850-46FD-A4C4-C4174C76353A}" type="datetimeFigureOut">
              <a:rPr lang="ru-RU" smtClean="0"/>
              <a:t>19.06.2020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24845-A037-4A00-9378-B270001649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233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FC0E0-B850-46FD-A4C4-C4174C76353A}" type="datetimeFigureOut">
              <a:rPr lang="ru-RU" smtClean="0"/>
              <a:t>19.06.2020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24845-A037-4A00-9378-B270001649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222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cszn.info/news?id=3909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gu.lenobl.ru/Pg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737360"/>
            <a:ext cx="12192000" cy="2763549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cap="all" dirty="0">
                <a:solidFill>
                  <a:srgbClr val="FF0000"/>
                </a:solidFill>
              </a:rPr>
              <a:t>ЛОГКУ «ЦЕНТР СОЦИАЛЬНОЙ ЗАЩИТЫ НАСЕЛЕНИЯ»</a:t>
            </a:r>
            <a:br>
              <a:rPr lang="ru-RU" sz="4000" b="1" cap="all" dirty="0">
                <a:solidFill>
                  <a:srgbClr val="FF0000"/>
                </a:solidFill>
              </a:rPr>
            </a:br>
            <a:r>
              <a:rPr lang="ru-RU" sz="4000" u="sng" dirty="0" smtClean="0"/>
              <a:t>Как заполнить заявление на получение пособия на ребенка от 3 до 7 лет </a:t>
            </a:r>
            <a:br>
              <a:rPr lang="ru-RU" sz="4000" u="sng" dirty="0" smtClean="0"/>
            </a:br>
            <a:r>
              <a:rPr lang="ru-RU" sz="4000" b="1" u="sng" dirty="0" smtClean="0"/>
              <a:t>через Портал </a:t>
            </a:r>
            <a:r>
              <a:rPr lang="ru-RU" sz="4000" b="1" u="sng" dirty="0" err="1"/>
              <a:t>Г</a:t>
            </a:r>
            <a:r>
              <a:rPr lang="ru-RU" sz="4000" b="1" u="sng" dirty="0" err="1" smtClean="0"/>
              <a:t>осуслуг</a:t>
            </a:r>
            <a:r>
              <a:rPr lang="ru-RU" sz="4000" b="1" u="sng" dirty="0" smtClean="0"/>
              <a:t> Ленинградской области</a:t>
            </a:r>
            <a:r>
              <a:rPr lang="ru-RU" sz="4000" u="sng" dirty="0" smtClean="0"/>
              <a:t>: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1" dirty="0"/>
              <a:t/>
            </a:r>
            <a:br>
              <a:rPr lang="ru-RU" sz="4000" b="1" dirty="0"/>
            </a:br>
            <a:endParaRPr lang="ru-RU" sz="4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341" y="0"/>
            <a:ext cx="923659" cy="173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9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287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/>
              <a:t>Шаг № 7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340" y="0"/>
            <a:ext cx="923659" cy="17373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878086"/>
            <a:ext cx="112683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/>
              <a:t>Выбрать ведомство. Если необходимо, поставить галочку для оповещения Вас </a:t>
            </a:r>
          </a:p>
          <a:p>
            <a:pPr algn="ctr"/>
            <a:r>
              <a:rPr lang="ru-RU" sz="2200" dirty="0" smtClean="0"/>
              <a:t>о статусе заявления. Затем нажать кнопку «Далее».  </a:t>
            </a:r>
            <a:endParaRPr lang="ru-RU" sz="22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074" y="1737360"/>
            <a:ext cx="9844332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80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287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/>
              <a:t>Шаг № </a:t>
            </a:r>
            <a:r>
              <a:rPr lang="ru-RU" b="1" dirty="0"/>
              <a:t>8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340" y="0"/>
            <a:ext cx="923659" cy="17373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" y="888472"/>
            <a:ext cx="112683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/>
              <a:t>Загрузить документы личного хранения по списку. Затем нажать кнопку «Далее». </a:t>
            </a:r>
            <a:endParaRPr lang="ru-RU" sz="2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868" y="1456347"/>
            <a:ext cx="8982925" cy="5254771"/>
          </a:xfrm>
        </p:spPr>
      </p:pic>
      <p:sp>
        <p:nvSpPr>
          <p:cNvPr id="9" name="Прямоугольник 8"/>
          <p:cNvSpPr/>
          <p:nvPr/>
        </p:nvSpPr>
        <p:spPr>
          <a:xfrm>
            <a:off x="9275885" y="1456347"/>
            <a:ext cx="1019908" cy="2901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44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287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/>
              <a:t>Шаг № </a:t>
            </a:r>
            <a:r>
              <a:rPr lang="ru-RU" b="1" dirty="0"/>
              <a:t>9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587" y="1585913"/>
            <a:ext cx="8019896" cy="5272087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340" y="0"/>
            <a:ext cx="923659" cy="17373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" y="919250"/>
            <a:ext cx="112683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/>
              <a:t>После завершения регистрации на экране отобразятся сведения и документы заявителя.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90487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287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/>
              <a:t>Шаг № 10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340" y="0"/>
            <a:ext cx="923659" cy="17373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" y="919250"/>
            <a:ext cx="112683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/>
              <a:t>После отражения данных заявителя - нажать кнопку «Отправить в ведомство».</a:t>
            </a:r>
            <a:endParaRPr lang="ru-RU" sz="2200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752" y="1511079"/>
            <a:ext cx="8905346" cy="5346921"/>
          </a:xfrm>
        </p:spPr>
      </p:pic>
    </p:spTree>
    <p:extLst>
      <p:ext uri="{BB962C8B-B14F-4D97-AF65-F5344CB8AC3E}">
        <p14:creationId xmlns:p14="http://schemas.microsoft.com/office/powerpoint/2010/main" val="164713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287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/>
              <a:t>Внимание!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8619" y="1128985"/>
            <a:ext cx="10899721" cy="43980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200" dirty="0" smtClean="0"/>
              <a:t>Для получения выплаты </a:t>
            </a:r>
            <a:r>
              <a:rPr lang="ru-RU" sz="2200" dirty="0"/>
              <a:t>заявление </a:t>
            </a:r>
            <a:r>
              <a:rPr lang="ru-RU" sz="2200" dirty="0" smtClean="0"/>
              <a:t>достаточно направить один раз.</a:t>
            </a:r>
          </a:p>
          <a:p>
            <a:pPr marL="0" indent="0" algn="ctr">
              <a:buNone/>
            </a:pPr>
            <a:r>
              <a:rPr lang="ru-RU" sz="2200" dirty="0" smtClean="0"/>
              <a:t>Нет необходимости в повторном направлении данного заявления.</a:t>
            </a:r>
            <a:endParaRPr lang="ru-RU" sz="2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340" y="0"/>
            <a:ext cx="923659" cy="17373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973" y="2800577"/>
            <a:ext cx="2841171" cy="284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00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02228"/>
            <a:ext cx="12191999" cy="51467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3000" dirty="0" smtClean="0"/>
          </a:p>
          <a:p>
            <a:pPr marL="0" indent="0" algn="ctr">
              <a:buNone/>
            </a:pPr>
            <a:r>
              <a:rPr lang="ru-RU" sz="3000" cap="all" dirty="0"/>
              <a:t>ЛОГКУ «ЦЕНТР СОЦИАЛЬНОЙ ЗАЩИТЫ НАСЕЛЕНИЯ»</a:t>
            </a:r>
            <a:r>
              <a:rPr lang="ru-RU" sz="3000" b="1" cap="all" dirty="0"/>
              <a:t/>
            </a:r>
            <a:br>
              <a:rPr lang="ru-RU" sz="3000" b="1" cap="all" dirty="0"/>
            </a:br>
            <a:r>
              <a:rPr lang="ru-RU" sz="3000" dirty="0" smtClean="0"/>
              <a:t>благодарит за внимание!</a:t>
            </a:r>
            <a:endParaRPr lang="ru-RU" sz="3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340" y="0"/>
            <a:ext cx="923659" cy="17373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647" y="4480561"/>
            <a:ext cx="2023352" cy="237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76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0263" y="79708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Пошаговая инструкция</a:t>
            </a:r>
            <a:r>
              <a:rPr lang="ru-RU" b="1" dirty="0"/>
              <a:t>, как </a:t>
            </a:r>
            <a:r>
              <a:rPr lang="ru-RU" b="1" dirty="0" smtClean="0"/>
              <a:t>заполнить </a:t>
            </a:r>
            <a:r>
              <a:rPr lang="ru-RU" b="1" dirty="0"/>
              <a:t>заявление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на </a:t>
            </a:r>
            <a:r>
              <a:rPr lang="ru-RU" b="1" dirty="0"/>
              <a:t>ежемесячную выплату на детей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от </a:t>
            </a:r>
            <a:r>
              <a:rPr lang="ru-RU" b="1" dirty="0"/>
              <a:t>3 до 7 лет через </a:t>
            </a:r>
            <a:r>
              <a:rPr lang="ru-RU" b="1" dirty="0" smtClean="0"/>
              <a:t>Портал </a:t>
            </a:r>
            <a:r>
              <a:rPr lang="ru-RU" b="1" dirty="0" err="1"/>
              <a:t>Г</a:t>
            </a:r>
            <a:r>
              <a:rPr lang="ru-RU" b="1" dirty="0" err="1" smtClean="0"/>
              <a:t>осуслуг</a:t>
            </a:r>
            <a:r>
              <a:rPr lang="ru-RU" b="1" dirty="0" smtClean="0"/>
              <a:t> Ленинградской области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4803" y="2767918"/>
            <a:ext cx="10883537" cy="368513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Для направления заявления Вам </a:t>
            </a:r>
            <a:r>
              <a:rPr lang="ru-RU" sz="2400" dirty="0"/>
              <a:t>понадобятся </a:t>
            </a:r>
            <a:r>
              <a:rPr lang="ru-RU" sz="2400" b="1" dirty="0"/>
              <a:t>паспортные </a:t>
            </a:r>
            <a:r>
              <a:rPr lang="ru-RU" sz="2400" b="1" dirty="0" smtClean="0"/>
              <a:t>данные </a:t>
            </a:r>
            <a:r>
              <a:rPr lang="ru-RU" sz="2400" dirty="0" smtClean="0"/>
              <a:t>всех</a:t>
            </a:r>
            <a:r>
              <a:rPr lang="ru-RU" sz="2400" dirty="0"/>
              <a:t> членов семьи, </a:t>
            </a:r>
            <a:r>
              <a:rPr lang="ru-RU" sz="2400" b="1" dirty="0" smtClean="0"/>
              <a:t>свидетельство о рождении </a:t>
            </a:r>
            <a:r>
              <a:rPr lang="ru-RU" sz="2400" b="1" dirty="0"/>
              <a:t>детей</a:t>
            </a:r>
            <a:r>
              <a:rPr lang="ru-RU" sz="2400" dirty="0"/>
              <a:t>, номера </a:t>
            </a:r>
            <a:r>
              <a:rPr lang="ru-RU" sz="2400" b="1" dirty="0"/>
              <a:t>СНИЛС</a:t>
            </a:r>
            <a:r>
              <a:rPr lang="ru-RU" sz="2400" dirty="0"/>
              <a:t> всех членов семьи, </a:t>
            </a:r>
            <a:r>
              <a:rPr lang="ru-RU" sz="2400" b="1" dirty="0"/>
              <a:t>адреса регистрации</a:t>
            </a:r>
            <a:r>
              <a:rPr lang="ru-RU" sz="2400" dirty="0"/>
              <a:t>, данные </a:t>
            </a:r>
            <a:r>
              <a:rPr lang="ru-RU" sz="2400" b="1" dirty="0"/>
              <a:t>свидетельства о браке</a:t>
            </a:r>
            <a:r>
              <a:rPr lang="ru-RU" sz="2400" dirty="0"/>
              <a:t> и </a:t>
            </a:r>
            <a:r>
              <a:rPr lang="ru-RU" sz="2400" b="1" dirty="0"/>
              <a:t>банковские </a:t>
            </a:r>
            <a:r>
              <a:rPr lang="ru-RU" sz="2400" b="1" dirty="0" smtClean="0"/>
              <a:t>реквизиты</a:t>
            </a:r>
            <a:r>
              <a:rPr lang="ru-RU" sz="2400" dirty="0"/>
              <a:t>, на которые будут перечислять деньги</a:t>
            </a:r>
            <a:r>
              <a:rPr lang="ru-RU" sz="2400" dirty="0" smtClean="0"/>
              <a:t>. </a:t>
            </a:r>
          </a:p>
          <a:p>
            <a:r>
              <a:rPr lang="ru-RU" sz="2400" dirty="0" smtClean="0"/>
              <a:t>По собственному желанию Вы </a:t>
            </a:r>
            <a:r>
              <a:rPr lang="ru-RU" sz="2400" dirty="0"/>
              <a:t>можете прикрепить</a:t>
            </a:r>
            <a:r>
              <a:rPr lang="ru-RU" sz="2400" dirty="0" smtClean="0"/>
              <a:t> документы и справки </a:t>
            </a:r>
            <a:r>
              <a:rPr lang="ru-RU" sz="2400" dirty="0"/>
              <a:t>о </a:t>
            </a:r>
            <a:r>
              <a:rPr lang="ru-RU" sz="2400" dirty="0" smtClean="0"/>
              <a:t>доходах, в ином случае, </a:t>
            </a:r>
            <a:r>
              <a:rPr lang="ru-RU" sz="2400" dirty="0"/>
              <a:t>орган соцзащиты запросит эти сведения </a:t>
            </a:r>
            <a:r>
              <a:rPr lang="ru-RU" sz="2400" dirty="0" smtClean="0"/>
              <a:t>самостоятельно </a:t>
            </a:r>
            <a:r>
              <a:rPr lang="ru-RU" sz="2400" dirty="0"/>
              <a:t>в налоговой, пенсионном фонде, </a:t>
            </a:r>
            <a:r>
              <a:rPr lang="ru-RU" sz="2400" dirty="0" err="1"/>
              <a:t>ЗАГСе</a:t>
            </a:r>
            <a:r>
              <a:rPr lang="ru-RU" sz="2400" dirty="0"/>
              <a:t> и т. д.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* С </a:t>
            </a:r>
            <a:r>
              <a:rPr lang="ru-RU" sz="2400" dirty="0"/>
              <a:t>подробной информацией об условиях, необходимых документах и причинах возможного отказа в выплате Вы можете ознакомиться на официальном сайте ЛОГКУ «Центр социальной защиты населения» в разделе «Новости» </a:t>
            </a:r>
            <a:r>
              <a:rPr lang="ru-RU" sz="2400" dirty="0">
                <a:hlinkClick r:id="rId2"/>
              </a:rPr>
              <a:t>по ссылке</a:t>
            </a:r>
            <a:endParaRPr lang="ru-RU" sz="2400" dirty="0"/>
          </a:p>
          <a:p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340" y="0"/>
            <a:ext cx="923659" cy="17373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454" y="5669281"/>
            <a:ext cx="1198546" cy="105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63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/>
              <a:t>Шаг № 1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5888" y="967154"/>
            <a:ext cx="2953291" cy="46658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dirty="0"/>
              <a:t>Зайти </a:t>
            </a:r>
            <a:r>
              <a:rPr lang="ru-RU" sz="2200" dirty="0" smtClean="0"/>
              <a:t>на </a:t>
            </a:r>
            <a:r>
              <a:rPr lang="ru-RU" sz="2200" dirty="0"/>
              <a:t>П</a:t>
            </a:r>
            <a:r>
              <a:rPr lang="ru-RU" sz="2200" dirty="0" smtClean="0"/>
              <a:t>ортал </a:t>
            </a:r>
            <a:r>
              <a:rPr lang="ru-RU" sz="2200" dirty="0" err="1"/>
              <a:t>Г</a:t>
            </a:r>
            <a:r>
              <a:rPr lang="ru-RU" sz="2200" dirty="0" err="1" smtClean="0"/>
              <a:t>осуслуг</a:t>
            </a:r>
            <a:r>
              <a:rPr lang="ru-RU" sz="2200" dirty="0" smtClean="0"/>
              <a:t> </a:t>
            </a:r>
            <a:r>
              <a:rPr lang="ru-RU" sz="2200" dirty="0"/>
              <a:t>Ленинградской области по адресу</a:t>
            </a:r>
            <a:r>
              <a:rPr lang="ru-RU" sz="2200" dirty="0" smtClean="0"/>
              <a:t>: </a:t>
            </a:r>
            <a:r>
              <a:rPr lang="ru-RU" sz="2200" dirty="0" smtClean="0">
                <a:hlinkClick r:id="rId2"/>
              </a:rPr>
              <a:t>ссылка</a:t>
            </a:r>
            <a:endParaRPr lang="ru-RU" sz="2200" dirty="0" smtClean="0"/>
          </a:p>
          <a:p>
            <a:pPr marL="0" indent="0">
              <a:buNone/>
            </a:pPr>
            <a:r>
              <a:rPr lang="ru-RU" sz="2200" dirty="0" smtClean="0"/>
              <a:t>Зарегистрироваться в личном кабинете. </a:t>
            </a:r>
          </a:p>
          <a:p>
            <a:pPr marL="0" indent="0">
              <a:buNone/>
            </a:pPr>
            <a:r>
              <a:rPr lang="ru-RU" sz="2200" dirty="0" smtClean="0"/>
              <a:t>Выбрать </a:t>
            </a:r>
            <a:r>
              <a:rPr lang="ru-RU" sz="2200" dirty="0"/>
              <a:t>через поиск </a:t>
            </a:r>
            <a:r>
              <a:rPr lang="ru-RU" sz="2200" dirty="0" smtClean="0"/>
              <a:t>пункт «Государственная </a:t>
            </a:r>
            <a:r>
              <a:rPr lang="ru-RU" sz="2200" dirty="0"/>
              <a:t>услуга по назначению ежемесячной денежной выплаты на ребёнка в возрасте от 3 до 7 лет включительно</a:t>
            </a:r>
            <a:r>
              <a:rPr lang="ru-RU" sz="2200" dirty="0" smtClean="0"/>
              <a:t>». Далее заполнить пункт «Проверка условий». </a:t>
            </a:r>
          </a:p>
          <a:p>
            <a:pPr marL="0" indent="0">
              <a:buNone/>
            </a:pPr>
            <a:endParaRPr lang="ru-RU" sz="22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340" y="0"/>
            <a:ext cx="923659" cy="17373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897" y="967154"/>
            <a:ext cx="8172443" cy="550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10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340" y="0"/>
            <a:ext cx="923659" cy="17373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05" y="1002322"/>
            <a:ext cx="8756152" cy="585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70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/>
              <a:t>Шаг № 2</a:t>
            </a:r>
            <a:endParaRPr lang="ru-RU" b="1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340" y="0"/>
            <a:ext cx="923659" cy="173736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423085"/>
            <a:ext cx="10286774" cy="5434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67025" y="894676"/>
            <a:ext cx="102867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/>
              <a:t>Заполнить данные заявителя.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33917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2740" y="7513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/>
              <a:t>Шаг № 3</a:t>
            </a:r>
            <a:endParaRPr lang="ru-RU" b="1" dirty="0"/>
          </a:p>
        </p:txBody>
      </p:sp>
      <p:sp>
        <p:nvSpPr>
          <p:cNvPr id="9" name="Объект 10"/>
          <p:cNvSpPr txBox="1">
            <a:spLocks/>
          </p:cNvSpPr>
          <p:nvPr/>
        </p:nvSpPr>
        <p:spPr>
          <a:xfrm>
            <a:off x="287383" y="1076850"/>
            <a:ext cx="12192000" cy="458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22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340" y="0"/>
            <a:ext cx="923659" cy="17373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0186" y="1669641"/>
            <a:ext cx="227293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Заполнить заявление, указав данные всех детей в возрасте от 3 до 7 лет включительно с помощью кнопки «Добавить». </a:t>
            </a:r>
            <a:endParaRPr lang="ru-RU" sz="24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9" b="7831"/>
          <a:stretch/>
        </p:blipFill>
        <p:spPr>
          <a:xfrm>
            <a:off x="3098142" y="942427"/>
            <a:ext cx="7549342" cy="5915573"/>
          </a:xfrm>
        </p:spPr>
      </p:pic>
      <p:sp>
        <p:nvSpPr>
          <p:cNvPr id="7" name="Овал 6"/>
          <p:cNvSpPr/>
          <p:nvPr/>
        </p:nvSpPr>
        <p:spPr>
          <a:xfrm>
            <a:off x="5310554" y="1340589"/>
            <a:ext cx="1072829" cy="39677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627576" y="874708"/>
            <a:ext cx="1019908" cy="2901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651737" y="2839916"/>
            <a:ext cx="823547" cy="1654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651737" y="3378798"/>
            <a:ext cx="823547" cy="1469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90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340" y="0"/>
            <a:ext cx="923659" cy="17373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2545" y="8686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/>
              <a:t>Шаг № 4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1168" y="1024561"/>
            <a:ext cx="294077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Заполнить сведения о всех членах семьи, начиная со сведений о заявителе. </a:t>
            </a:r>
          </a:p>
          <a:p>
            <a:r>
              <a:rPr lang="ru-RU" sz="2400" dirty="0" smtClean="0"/>
              <a:t>Если указанный Вами адрес является местом пребывания (временная регистрация) – поставить отметку. </a:t>
            </a:r>
          </a:p>
          <a:p>
            <a:r>
              <a:rPr lang="ru-RU" sz="2400" dirty="0"/>
              <a:t> 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/>
          <a:srcRect l="24097" t="20865" r="32916" b="16173"/>
          <a:stretch/>
        </p:blipFill>
        <p:spPr>
          <a:xfrm>
            <a:off x="3335234" y="812800"/>
            <a:ext cx="7543800" cy="60452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4261337" y="1571898"/>
            <a:ext cx="823547" cy="1654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261336" y="2268416"/>
            <a:ext cx="823547" cy="1654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261335" y="2936591"/>
            <a:ext cx="823547" cy="1654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283781" y="3586293"/>
            <a:ext cx="823547" cy="1654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302352" y="4235995"/>
            <a:ext cx="823547" cy="1654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302352" y="5096814"/>
            <a:ext cx="1565048" cy="2388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flipV="1">
            <a:off x="4225660" y="5842001"/>
            <a:ext cx="447448" cy="1617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 flipV="1">
            <a:off x="4232245" y="6546977"/>
            <a:ext cx="447448" cy="1617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10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785" y="2300451"/>
            <a:ext cx="7057291" cy="4494196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0" y="2118946"/>
            <a:ext cx="5141332" cy="473905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287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/>
              <a:t>Шаг № 5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340" y="0"/>
            <a:ext cx="923659" cy="17373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072506"/>
            <a:ext cx="112683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/>
              <a:t>Добавить информацию по каждому члену семьи. </a:t>
            </a:r>
            <a:r>
              <a:rPr lang="ru-RU" sz="2200" dirty="0"/>
              <a:t>Затем заполнить реквизиты </a:t>
            </a:r>
            <a:endParaRPr lang="ru-RU" sz="2200" dirty="0" smtClean="0"/>
          </a:p>
          <a:p>
            <a:pPr algn="ctr"/>
            <a:r>
              <a:rPr lang="ru-RU" sz="2200" dirty="0" smtClean="0"/>
              <a:t>для </a:t>
            </a:r>
            <a:r>
              <a:rPr lang="ru-RU" sz="2200" dirty="0"/>
              <a:t>перечисления компенсации.</a:t>
            </a:r>
          </a:p>
          <a:p>
            <a:pPr algn="ctr"/>
            <a:r>
              <a:rPr lang="ru-RU" sz="2200" dirty="0" smtClean="0"/>
              <a:t>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80715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287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/>
              <a:t>Шаг № 6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340" y="0"/>
            <a:ext cx="923659" cy="17373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3691" y="1097048"/>
            <a:ext cx="253419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Отметить список документов, как в образце, а при наличии дополнительных документов – указать остальные.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08"/>
          <a:stretch/>
        </p:blipFill>
        <p:spPr>
          <a:xfrm>
            <a:off x="2677886" y="1097048"/>
            <a:ext cx="7881307" cy="571321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9249506" y="1102386"/>
            <a:ext cx="1019908" cy="2901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10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252</Words>
  <Application>Microsoft Office PowerPoint</Application>
  <PresentationFormat>Широкоэкранный</PresentationFormat>
  <Paragraphs>37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 ЛОГКУ «ЦЕНТР СОЦИАЛЬНОЙ ЗАЩИТЫ НАСЕЛЕНИЯ» Как заполнить заявление на получение пособия на ребенка от 3 до 7 лет  через Портал Госуслуг Ленинградской области:   </vt:lpstr>
      <vt:lpstr>Пошаговая инструкция, как заполнить заявление  на ежемесячную выплату на детей  от 3 до 7 лет через Портал Госуслуг Ленинградской области</vt:lpstr>
      <vt:lpstr>Шаг № 1</vt:lpstr>
      <vt:lpstr>Презентация PowerPoint</vt:lpstr>
      <vt:lpstr>Шаг № 2</vt:lpstr>
      <vt:lpstr>Шаг № 3</vt:lpstr>
      <vt:lpstr>Шаг № 4</vt:lpstr>
      <vt:lpstr>Шаг № 5</vt:lpstr>
      <vt:lpstr>Шаг № 6</vt:lpstr>
      <vt:lpstr>Шаг № 7</vt:lpstr>
      <vt:lpstr>Шаг № 8</vt:lpstr>
      <vt:lpstr>Шаг № 9</vt:lpstr>
      <vt:lpstr>Шаг № 10</vt:lpstr>
      <vt:lpstr>Внимание!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оформить пособие на ребенка от 3 до 7 лет  через Госуслуги: пошаговая инструкция</dc:title>
  <dc:creator>Пользователь 7 ЦСЗН</dc:creator>
  <cp:lastModifiedBy>Регина Ринатовна Строителева</cp:lastModifiedBy>
  <cp:revision>60</cp:revision>
  <dcterms:created xsi:type="dcterms:W3CDTF">2020-05-28T10:57:05Z</dcterms:created>
  <dcterms:modified xsi:type="dcterms:W3CDTF">2020-06-19T09:49:22Z</dcterms:modified>
</cp:coreProperties>
</file>